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2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s/slide254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slides/slide24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s/slide2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s/slide237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ppt/slides/slide251.xml" ContentType="application/vnd.openxmlformats-officedocument.presentationml.slide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240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s/slide209.xml" ContentType="application/vnd.openxmlformats-officedocument.presentationml.slide+xml"/>
  <Override PartName="/ppt/slides/slide25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s/slide234.xml" ContentType="application/vnd.openxmlformats-officedocument.presentationml.slide+xml"/>
  <Override PartName="/ppt/slides/slide245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s/slide41.xml" ContentType="application/vnd.openxmlformats-officedocument.presentationml.slide+xml"/>
  <Override PartName="/ppt/slides/slide223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239.xml" ContentType="application/vnd.openxmlformats-officedocument.presentationml.slide+xml"/>
  <Override PartName="/ppt/slides/slide2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s/slide2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35.xml" ContentType="application/vnd.openxmlformats-officedocument.presentationml.slide+xml"/>
  <Override PartName="/ppt/slides/slide2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s/slide2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23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s/slide247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250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slides/slide255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s/slide2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s/slide238.xml" ContentType="application/vnd.openxmlformats-officedocument.presentationml.slide+xml"/>
  <Override PartName="/ppt/slides/slide24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s/slide227.xml" ContentType="application/vnd.openxmlformats-officedocument.presentationml.slide+xml"/>
  <Override PartName="/ppt/theme/theme3.xml" ContentType="application/vnd.openxmlformats-officedocument.them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s/slide216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41.xml" ContentType="application/vnd.openxmlformats-officedocument.presentationml.slide+xml"/>
  <Override PartName="/ppt/slides/slide252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684" r:id="rId3"/>
  </p:sldMasterIdLst>
  <p:notesMasterIdLst>
    <p:notesMasterId r:id="rId261"/>
  </p:notesMasterIdLst>
  <p:sldIdLst>
    <p:sldId id="257" r:id="rId4"/>
    <p:sldId id="264" r:id="rId5"/>
    <p:sldId id="265" r:id="rId6"/>
    <p:sldId id="266" r:id="rId7"/>
    <p:sldId id="267" r:id="rId8"/>
    <p:sldId id="268" r:id="rId9"/>
    <p:sldId id="269" r:id="rId10"/>
    <p:sldId id="260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8" r:id="rId67"/>
    <p:sldId id="327" r:id="rId68"/>
    <p:sldId id="329" r:id="rId69"/>
    <p:sldId id="330" r:id="rId70"/>
    <p:sldId id="331" r:id="rId71"/>
    <p:sldId id="333" r:id="rId72"/>
    <p:sldId id="332" r:id="rId73"/>
    <p:sldId id="334" r:id="rId74"/>
    <p:sldId id="335" r:id="rId75"/>
    <p:sldId id="336" r:id="rId76"/>
    <p:sldId id="337" r:id="rId77"/>
    <p:sldId id="338" r:id="rId78"/>
    <p:sldId id="339" r:id="rId79"/>
    <p:sldId id="340" r:id="rId80"/>
    <p:sldId id="341" r:id="rId81"/>
    <p:sldId id="342" r:id="rId82"/>
    <p:sldId id="343" r:id="rId83"/>
    <p:sldId id="344" r:id="rId84"/>
    <p:sldId id="345" r:id="rId85"/>
    <p:sldId id="346" r:id="rId86"/>
    <p:sldId id="347" r:id="rId87"/>
    <p:sldId id="348" r:id="rId88"/>
    <p:sldId id="349" r:id="rId89"/>
    <p:sldId id="350" r:id="rId90"/>
    <p:sldId id="351" r:id="rId91"/>
    <p:sldId id="352" r:id="rId92"/>
    <p:sldId id="353" r:id="rId93"/>
    <p:sldId id="354" r:id="rId94"/>
    <p:sldId id="355" r:id="rId95"/>
    <p:sldId id="356" r:id="rId96"/>
    <p:sldId id="357" r:id="rId97"/>
    <p:sldId id="358" r:id="rId98"/>
    <p:sldId id="359" r:id="rId99"/>
    <p:sldId id="360" r:id="rId100"/>
    <p:sldId id="361" r:id="rId101"/>
    <p:sldId id="362" r:id="rId102"/>
    <p:sldId id="363" r:id="rId103"/>
    <p:sldId id="364" r:id="rId104"/>
    <p:sldId id="365" r:id="rId105"/>
    <p:sldId id="366" r:id="rId106"/>
    <p:sldId id="367" r:id="rId107"/>
    <p:sldId id="368" r:id="rId108"/>
    <p:sldId id="369" r:id="rId109"/>
    <p:sldId id="370" r:id="rId110"/>
    <p:sldId id="371" r:id="rId111"/>
    <p:sldId id="372" r:id="rId112"/>
    <p:sldId id="373" r:id="rId113"/>
    <p:sldId id="374" r:id="rId114"/>
    <p:sldId id="375" r:id="rId115"/>
    <p:sldId id="376" r:id="rId116"/>
    <p:sldId id="377" r:id="rId117"/>
    <p:sldId id="378" r:id="rId118"/>
    <p:sldId id="379" r:id="rId119"/>
    <p:sldId id="380" r:id="rId120"/>
    <p:sldId id="381" r:id="rId121"/>
    <p:sldId id="382" r:id="rId122"/>
    <p:sldId id="383" r:id="rId123"/>
    <p:sldId id="384" r:id="rId124"/>
    <p:sldId id="385" r:id="rId125"/>
    <p:sldId id="386" r:id="rId126"/>
    <p:sldId id="387" r:id="rId127"/>
    <p:sldId id="388" r:id="rId128"/>
    <p:sldId id="389" r:id="rId129"/>
    <p:sldId id="390" r:id="rId130"/>
    <p:sldId id="391" r:id="rId131"/>
    <p:sldId id="392" r:id="rId132"/>
    <p:sldId id="393" r:id="rId133"/>
    <p:sldId id="394" r:id="rId134"/>
    <p:sldId id="395" r:id="rId135"/>
    <p:sldId id="396" r:id="rId136"/>
    <p:sldId id="397" r:id="rId137"/>
    <p:sldId id="398" r:id="rId138"/>
    <p:sldId id="399" r:id="rId139"/>
    <p:sldId id="400" r:id="rId140"/>
    <p:sldId id="401" r:id="rId141"/>
    <p:sldId id="402" r:id="rId142"/>
    <p:sldId id="403" r:id="rId143"/>
    <p:sldId id="406" r:id="rId144"/>
    <p:sldId id="407" r:id="rId145"/>
    <p:sldId id="408" r:id="rId146"/>
    <p:sldId id="409" r:id="rId147"/>
    <p:sldId id="404" r:id="rId148"/>
    <p:sldId id="405" r:id="rId149"/>
    <p:sldId id="410" r:id="rId150"/>
    <p:sldId id="411" r:id="rId151"/>
    <p:sldId id="412" r:id="rId152"/>
    <p:sldId id="413" r:id="rId153"/>
    <p:sldId id="414" r:id="rId154"/>
    <p:sldId id="415" r:id="rId155"/>
    <p:sldId id="416" r:id="rId156"/>
    <p:sldId id="417" r:id="rId157"/>
    <p:sldId id="418" r:id="rId158"/>
    <p:sldId id="422" r:id="rId159"/>
    <p:sldId id="423" r:id="rId160"/>
    <p:sldId id="424" r:id="rId161"/>
    <p:sldId id="425" r:id="rId162"/>
    <p:sldId id="426" r:id="rId163"/>
    <p:sldId id="427" r:id="rId164"/>
    <p:sldId id="428" r:id="rId165"/>
    <p:sldId id="429" r:id="rId166"/>
    <p:sldId id="430" r:id="rId167"/>
    <p:sldId id="431" r:id="rId168"/>
    <p:sldId id="432" r:id="rId169"/>
    <p:sldId id="433" r:id="rId170"/>
    <p:sldId id="434" r:id="rId171"/>
    <p:sldId id="435" r:id="rId172"/>
    <p:sldId id="421" r:id="rId173"/>
    <p:sldId id="436" r:id="rId174"/>
    <p:sldId id="437" r:id="rId175"/>
    <p:sldId id="438" r:id="rId176"/>
    <p:sldId id="439" r:id="rId177"/>
    <p:sldId id="440" r:id="rId178"/>
    <p:sldId id="441" r:id="rId179"/>
    <p:sldId id="442" r:id="rId180"/>
    <p:sldId id="443" r:id="rId181"/>
    <p:sldId id="444" r:id="rId182"/>
    <p:sldId id="445" r:id="rId183"/>
    <p:sldId id="446" r:id="rId184"/>
    <p:sldId id="447" r:id="rId185"/>
    <p:sldId id="448" r:id="rId186"/>
    <p:sldId id="449" r:id="rId187"/>
    <p:sldId id="450" r:id="rId188"/>
    <p:sldId id="451" r:id="rId189"/>
    <p:sldId id="452" r:id="rId190"/>
    <p:sldId id="453" r:id="rId191"/>
    <p:sldId id="454" r:id="rId192"/>
    <p:sldId id="455" r:id="rId193"/>
    <p:sldId id="456" r:id="rId194"/>
    <p:sldId id="457" r:id="rId195"/>
    <p:sldId id="458" r:id="rId196"/>
    <p:sldId id="459" r:id="rId197"/>
    <p:sldId id="460" r:id="rId198"/>
    <p:sldId id="461" r:id="rId199"/>
    <p:sldId id="462" r:id="rId200"/>
    <p:sldId id="463" r:id="rId201"/>
    <p:sldId id="464" r:id="rId202"/>
    <p:sldId id="465" r:id="rId203"/>
    <p:sldId id="466" r:id="rId204"/>
    <p:sldId id="467" r:id="rId205"/>
    <p:sldId id="468" r:id="rId206"/>
    <p:sldId id="469" r:id="rId207"/>
    <p:sldId id="470" r:id="rId208"/>
    <p:sldId id="471" r:id="rId209"/>
    <p:sldId id="472" r:id="rId210"/>
    <p:sldId id="473" r:id="rId211"/>
    <p:sldId id="474" r:id="rId212"/>
    <p:sldId id="475" r:id="rId213"/>
    <p:sldId id="476" r:id="rId214"/>
    <p:sldId id="477" r:id="rId215"/>
    <p:sldId id="478" r:id="rId216"/>
    <p:sldId id="479" r:id="rId217"/>
    <p:sldId id="480" r:id="rId218"/>
    <p:sldId id="481" r:id="rId219"/>
    <p:sldId id="482" r:id="rId220"/>
    <p:sldId id="483" r:id="rId221"/>
    <p:sldId id="484" r:id="rId222"/>
    <p:sldId id="485" r:id="rId223"/>
    <p:sldId id="486" r:id="rId224"/>
    <p:sldId id="487" r:id="rId225"/>
    <p:sldId id="488" r:id="rId226"/>
    <p:sldId id="489" r:id="rId227"/>
    <p:sldId id="490" r:id="rId228"/>
    <p:sldId id="491" r:id="rId229"/>
    <p:sldId id="492" r:id="rId230"/>
    <p:sldId id="270" r:id="rId231"/>
    <p:sldId id="493" r:id="rId232"/>
    <p:sldId id="494" r:id="rId233"/>
    <p:sldId id="495" r:id="rId234"/>
    <p:sldId id="496" r:id="rId235"/>
    <p:sldId id="497" r:id="rId236"/>
    <p:sldId id="498" r:id="rId237"/>
    <p:sldId id="499" r:id="rId238"/>
    <p:sldId id="500" r:id="rId239"/>
    <p:sldId id="501" r:id="rId240"/>
    <p:sldId id="502" r:id="rId241"/>
    <p:sldId id="262" r:id="rId242"/>
    <p:sldId id="503" r:id="rId243"/>
    <p:sldId id="504" r:id="rId244"/>
    <p:sldId id="505" r:id="rId245"/>
    <p:sldId id="506" r:id="rId246"/>
    <p:sldId id="507" r:id="rId247"/>
    <p:sldId id="508" r:id="rId248"/>
    <p:sldId id="509" r:id="rId249"/>
    <p:sldId id="510" r:id="rId250"/>
    <p:sldId id="511" r:id="rId251"/>
    <p:sldId id="512" r:id="rId252"/>
    <p:sldId id="513" r:id="rId253"/>
    <p:sldId id="514" r:id="rId254"/>
    <p:sldId id="515" r:id="rId255"/>
    <p:sldId id="516" r:id="rId256"/>
    <p:sldId id="517" r:id="rId257"/>
    <p:sldId id="518" r:id="rId258"/>
    <p:sldId id="258" r:id="rId259"/>
    <p:sldId id="271" r:id="rId260"/>
  </p:sldIdLst>
  <p:sldSz cx="9144000" cy="6858000" type="screen4x3"/>
  <p:notesSz cx="6858000" cy="9144000"/>
  <p:defaultTextStyle>
    <a:defPPr>
      <a:defRPr lang="ar-IQ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380"/>
    <p:restoredTop sz="94660"/>
  </p:normalViewPr>
  <p:slideViewPr>
    <p:cSldViewPr>
      <p:cViewPr varScale="1">
        <p:scale>
          <a:sx n="63" d="100"/>
          <a:sy n="63" d="100"/>
        </p:scale>
        <p:origin x="-15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191" Type="http://schemas.openxmlformats.org/officeDocument/2006/relationships/slide" Target="slides/slide188.xml"/><Relationship Id="rId205" Type="http://schemas.openxmlformats.org/officeDocument/2006/relationships/slide" Target="slides/slide202.xml"/><Relationship Id="rId226" Type="http://schemas.openxmlformats.org/officeDocument/2006/relationships/slide" Target="slides/slide223.xml"/><Relationship Id="rId247" Type="http://schemas.openxmlformats.org/officeDocument/2006/relationships/slide" Target="slides/slide244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81" Type="http://schemas.openxmlformats.org/officeDocument/2006/relationships/slide" Target="slides/slide178.xml"/><Relationship Id="rId216" Type="http://schemas.openxmlformats.org/officeDocument/2006/relationships/slide" Target="slides/slide213.xml"/><Relationship Id="rId237" Type="http://schemas.openxmlformats.org/officeDocument/2006/relationships/slide" Target="slides/slide234.xml"/><Relationship Id="rId258" Type="http://schemas.openxmlformats.org/officeDocument/2006/relationships/slide" Target="slides/slide255.xml"/><Relationship Id="rId22" Type="http://schemas.openxmlformats.org/officeDocument/2006/relationships/slide" Target="slides/slide19.xml"/><Relationship Id="rId43" Type="http://schemas.openxmlformats.org/officeDocument/2006/relationships/slide" Target="slides/slide40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39" Type="http://schemas.openxmlformats.org/officeDocument/2006/relationships/slide" Target="slides/slide136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71" Type="http://schemas.openxmlformats.org/officeDocument/2006/relationships/slide" Target="slides/slide168.xml"/><Relationship Id="rId192" Type="http://schemas.openxmlformats.org/officeDocument/2006/relationships/slide" Target="slides/slide189.xml"/><Relationship Id="rId206" Type="http://schemas.openxmlformats.org/officeDocument/2006/relationships/slide" Target="slides/slide203.xml"/><Relationship Id="rId227" Type="http://schemas.openxmlformats.org/officeDocument/2006/relationships/slide" Target="slides/slide224.xml"/><Relationship Id="rId248" Type="http://schemas.openxmlformats.org/officeDocument/2006/relationships/slide" Target="slides/slide245.xml"/><Relationship Id="rId12" Type="http://schemas.openxmlformats.org/officeDocument/2006/relationships/slide" Target="slides/slide9.xml"/><Relationship Id="rId33" Type="http://schemas.openxmlformats.org/officeDocument/2006/relationships/slide" Target="slides/slide30.xml"/><Relationship Id="rId108" Type="http://schemas.openxmlformats.org/officeDocument/2006/relationships/slide" Target="slides/slide105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5" Type="http://schemas.openxmlformats.org/officeDocument/2006/relationships/slide" Target="slides/slide72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61" Type="http://schemas.openxmlformats.org/officeDocument/2006/relationships/slide" Target="slides/slide158.xml"/><Relationship Id="rId182" Type="http://schemas.openxmlformats.org/officeDocument/2006/relationships/slide" Target="slides/slide179.xml"/><Relationship Id="rId217" Type="http://schemas.openxmlformats.org/officeDocument/2006/relationships/slide" Target="slides/slide214.xml"/><Relationship Id="rId6" Type="http://schemas.openxmlformats.org/officeDocument/2006/relationships/slide" Target="slides/slide3.xml"/><Relationship Id="rId238" Type="http://schemas.openxmlformats.org/officeDocument/2006/relationships/slide" Target="slides/slide235.xml"/><Relationship Id="rId259" Type="http://schemas.openxmlformats.org/officeDocument/2006/relationships/slide" Target="slides/slide256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51" Type="http://schemas.openxmlformats.org/officeDocument/2006/relationships/slide" Target="slides/slide148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98" Type="http://schemas.openxmlformats.org/officeDocument/2006/relationships/slide" Target="slides/slide195.xml"/><Relationship Id="rId172" Type="http://schemas.openxmlformats.org/officeDocument/2006/relationships/slide" Target="slides/slide169.xml"/><Relationship Id="rId193" Type="http://schemas.openxmlformats.org/officeDocument/2006/relationships/slide" Target="slides/slide190.xml"/><Relationship Id="rId202" Type="http://schemas.openxmlformats.org/officeDocument/2006/relationships/slide" Target="slides/slide199.xml"/><Relationship Id="rId207" Type="http://schemas.openxmlformats.org/officeDocument/2006/relationships/slide" Target="slides/slide204.xml"/><Relationship Id="rId223" Type="http://schemas.openxmlformats.org/officeDocument/2006/relationships/slide" Target="slides/slide220.xml"/><Relationship Id="rId228" Type="http://schemas.openxmlformats.org/officeDocument/2006/relationships/slide" Target="slides/slide225.xml"/><Relationship Id="rId244" Type="http://schemas.openxmlformats.org/officeDocument/2006/relationships/slide" Target="slides/slide241.xml"/><Relationship Id="rId249" Type="http://schemas.openxmlformats.org/officeDocument/2006/relationships/slide" Target="slides/slide24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260" Type="http://schemas.openxmlformats.org/officeDocument/2006/relationships/slide" Target="slides/slide257.xml"/><Relationship Id="rId265" Type="http://schemas.openxmlformats.org/officeDocument/2006/relationships/tableStyles" Target="tableStyles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13" Type="http://schemas.openxmlformats.org/officeDocument/2006/relationships/slide" Target="slides/slide210.xml"/><Relationship Id="rId218" Type="http://schemas.openxmlformats.org/officeDocument/2006/relationships/slide" Target="slides/slide215.xml"/><Relationship Id="rId234" Type="http://schemas.openxmlformats.org/officeDocument/2006/relationships/slide" Target="slides/slide231.xml"/><Relationship Id="rId239" Type="http://schemas.openxmlformats.org/officeDocument/2006/relationships/slide" Target="slides/slide23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50" Type="http://schemas.openxmlformats.org/officeDocument/2006/relationships/slide" Target="slides/slide247.xml"/><Relationship Id="rId255" Type="http://schemas.openxmlformats.org/officeDocument/2006/relationships/slide" Target="slides/slide252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slide" Target="slides/slide191.xml"/><Relationship Id="rId199" Type="http://schemas.openxmlformats.org/officeDocument/2006/relationships/slide" Target="slides/slide196.xml"/><Relationship Id="rId203" Type="http://schemas.openxmlformats.org/officeDocument/2006/relationships/slide" Target="slides/slide200.xml"/><Relationship Id="rId208" Type="http://schemas.openxmlformats.org/officeDocument/2006/relationships/slide" Target="slides/slide205.xml"/><Relationship Id="rId229" Type="http://schemas.openxmlformats.org/officeDocument/2006/relationships/slide" Target="slides/slide226.xml"/><Relationship Id="rId19" Type="http://schemas.openxmlformats.org/officeDocument/2006/relationships/slide" Target="slides/slide16.xml"/><Relationship Id="rId224" Type="http://schemas.openxmlformats.org/officeDocument/2006/relationships/slide" Target="slides/slide221.xml"/><Relationship Id="rId240" Type="http://schemas.openxmlformats.org/officeDocument/2006/relationships/slide" Target="slides/slide237.xml"/><Relationship Id="rId245" Type="http://schemas.openxmlformats.org/officeDocument/2006/relationships/slide" Target="slides/slide242.xml"/><Relationship Id="rId261" Type="http://schemas.openxmlformats.org/officeDocument/2006/relationships/notesMaster" Target="notesMasters/notesMaster1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189" Type="http://schemas.openxmlformats.org/officeDocument/2006/relationships/slide" Target="slides/slide186.xml"/><Relationship Id="rId219" Type="http://schemas.openxmlformats.org/officeDocument/2006/relationships/slide" Target="slides/slide216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11.xml"/><Relationship Id="rId230" Type="http://schemas.openxmlformats.org/officeDocument/2006/relationships/slide" Target="slides/slide227.xml"/><Relationship Id="rId235" Type="http://schemas.openxmlformats.org/officeDocument/2006/relationships/slide" Target="slides/slide232.xml"/><Relationship Id="rId251" Type="http://schemas.openxmlformats.org/officeDocument/2006/relationships/slide" Target="slides/slide248.xml"/><Relationship Id="rId256" Type="http://schemas.openxmlformats.org/officeDocument/2006/relationships/slide" Target="slides/slide25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79" Type="http://schemas.openxmlformats.org/officeDocument/2006/relationships/slide" Target="slides/slide176.xml"/><Relationship Id="rId195" Type="http://schemas.openxmlformats.org/officeDocument/2006/relationships/slide" Target="slides/slide192.xml"/><Relationship Id="rId209" Type="http://schemas.openxmlformats.org/officeDocument/2006/relationships/slide" Target="slides/slide206.xml"/><Relationship Id="rId190" Type="http://schemas.openxmlformats.org/officeDocument/2006/relationships/slide" Target="slides/slide187.xml"/><Relationship Id="rId204" Type="http://schemas.openxmlformats.org/officeDocument/2006/relationships/slide" Target="slides/slide201.xml"/><Relationship Id="rId220" Type="http://schemas.openxmlformats.org/officeDocument/2006/relationships/slide" Target="slides/slide217.xml"/><Relationship Id="rId225" Type="http://schemas.openxmlformats.org/officeDocument/2006/relationships/slide" Target="slides/slide222.xml"/><Relationship Id="rId241" Type="http://schemas.openxmlformats.org/officeDocument/2006/relationships/slide" Target="slides/slide238.xml"/><Relationship Id="rId246" Type="http://schemas.openxmlformats.org/officeDocument/2006/relationships/slide" Target="slides/slide243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262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Relationship Id="rId185" Type="http://schemas.openxmlformats.org/officeDocument/2006/relationships/slide" Target="slides/slide18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80" Type="http://schemas.openxmlformats.org/officeDocument/2006/relationships/slide" Target="slides/slide177.xml"/><Relationship Id="rId210" Type="http://schemas.openxmlformats.org/officeDocument/2006/relationships/slide" Target="slides/slide207.xml"/><Relationship Id="rId215" Type="http://schemas.openxmlformats.org/officeDocument/2006/relationships/slide" Target="slides/slide212.xml"/><Relationship Id="rId236" Type="http://schemas.openxmlformats.org/officeDocument/2006/relationships/slide" Target="slides/slide233.xml"/><Relationship Id="rId257" Type="http://schemas.openxmlformats.org/officeDocument/2006/relationships/slide" Target="slides/slide254.xml"/><Relationship Id="rId26" Type="http://schemas.openxmlformats.org/officeDocument/2006/relationships/slide" Target="slides/slide23.xml"/><Relationship Id="rId231" Type="http://schemas.openxmlformats.org/officeDocument/2006/relationships/slide" Target="slides/slide228.xml"/><Relationship Id="rId252" Type="http://schemas.openxmlformats.org/officeDocument/2006/relationships/slide" Target="slides/slide249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Relationship Id="rId196" Type="http://schemas.openxmlformats.org/officeDocument/2006/relationships/slide" Target="slides/slide193.xml"/><Relationship Id="rId200" Type="http://schemas.openxmlformats.org/officeDocument/2006/relationships/slide" Target="slides/slide197.xml"/><Relationship Id="rId16" Type="http://schemas.openxmlformats.org/officeDocument/2006/relationships/slide" Target="slides/slide13.xml"/><Relationship Id="rId221" Type="http://schemas.openxmlformats.org/officeDocument/2006/relationships/slide" Target="slides/slide218.xml"/><Relationship Id="rId242" Type="http://schemas.openxmlformats.org/officeDocument/2006/relationships/slide" Target="slides/slide239.xml"/><Relationship Id="rId263" Type="http://schemas.openxmlformats.org/officeDocument/2006/relationships/viewProps" Target="viewProps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165" Type="http://schemas.openxmlformats.org/officeDocument/2006/relationships/slide" Target="slides/slide162.xml"/><Relationship Id="rId186" Type="http://schemas.openxmlformats.org/officeDocument/2006/relationships/slide" Target="slides/slide183.xml"/><Relationship Id="rId211" Type="http://schemas.openxmlformats.org/officeDocument/2006/relationships/slide" Target="slides/slide208.xml"/><Relationship Id="rId232" Type="http://schemas.openxmlformats.org/officeDocument/2006/relationships/slide" Target="slides/slide229.xml"/><Relationship Id="rId253" Type="http://schemas.openxmlformats.org/officeDocument/2006/relationships/slide" Target="slides/slide250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Relationship Id="rId176" Type="http://schemas.openxmlformats.org/officeDocument/2006/relationships/slide" Target="slides/slide173.xml"/><Relationship Id="rId197" Type="http://schemas.openxmlformats.org/officeDocument/2006/relationships/slide" Target="slides/slide194.xml"/><Relationship Id="rId201" Type="http://schemas.openxmlformats.org/officeDocument/2006/relationships/slide" Target="slides/slide198.xml"/><Relationship Id="rId222" Type="http://schemas.openxmlformats.org/officeDocument/2006/relationships/slide" Target="slides/slide219.xml"/><Relationship Id="rId243" Type="http://schemas.openxmlformats.org/officeDocument/2006/relationships/slide" Target="slides/slide240.xml"/><Relationship Id="rId264" Type="http://schemas.openxmlformats.org/officeDocument/2006/relationships/theme" Target="theme/theme1.xml"/><Relationship Id="rId17" Type="http://schemas.openxmlformats.org/officeDocument/2006/relationships/slide" Target="slides/slide14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24" Type="http://schemas.openxmlformats.org/officeDocument/2006/relationships/slide" Target="slides/slide121.xml"/><Relationship Id="rId70" Type="http://schemas.openxmlformats.org/officeDocument/2006/relationships/slide" Target="slides/slide67.xml"/><Relationship Id="rId91" Type="http://schemas.openxmlformats.org/officeDocument/2006/relationships/slide" Target="slides/slide88.xml"/><Relationship Id="rId145" Type="http://schemas.openxmlformats.org/officeDocument/2006/relationships/slide" Target="slides/slide142.xml"/><Relationship Id="rId166" Type="http://schemas.openxmlformats.org/officeDocument/2006/relationships/slide" Target="slides/slide163.xml"/><Relationship Id="rId187" Type="http://schemas.openxmlformats.org/officeDocument/2006/relationships/slide" Target="slides/slide184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9.xml"/><Relationship Id="rId233" Type="http://schemas.openxmlformats.org/officeDocument/2006/relationships/slide" Target="slides/slide230.xml"/><Relationship Id="rId254" Type="http://schemas.openxmlformats.org/officeDocument/2006/relationships/slide" Target="slides/slide2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2B51E9C-DB37-4A41-B7B7-BA1B0C38AE91}" type="datetimeFigureOut">
              <a:rPr lang="ar-IQ" smtClean="0"/>
              <a:pPr/>
              <a:t>18/07/1435</a:t>
            </a:fld>
            <a:endParaRPr lang="ar-IQ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IQ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AA2AED4-6385-4011-B69C-44178639F25C}" type="slidenum">
              <a:rPr lang="ar-IQ" smtClean="0"/>
              <a:pPr/>
              <a:t>‹#›</a:t>
            </a:fld>
            <a:endParaRPr lang="ar-IQ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1"/>
            <a:fld id="{247B6B1A-472E-4352-9696-EF1C377C1B34}" type="slidenum">
              <a:rPr lang="ar-SA" sz="1200" kern="1200">
                <a:solidFill>
                  <a:prstClr val="black"/>
                </a:solidFill>
                <a:latin typeface="Calibri"/>
                <a:ea typeface="+mn-ea"/>
                <a:cs typeface="Arial"/>
              </a:rPr>
              <a:pPr algn="l" rtl="1"/>
              <a:t>4</a:t>
            </a:fld>
            <a:endParaRPr lang="ar-SA" sz="1200" kern="1200">
              <a:solidFill>
                <a:prstClr val="black"/>
              </a:solidFill>
              <a:latin typeface="Calibri"/>
              <a:ea typeface="+mn-ea"/>
              <a:cs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1"/>
            <a:fld id="{247B6B1A-472E-4352-9696-EF1C377C1B34}" type="slidenum">
              <a:rPr lang="ar-SA" sz="1200" kern="1200">
                <a:solidFill>
                  <a:prstClr val="black"/>
                </a:solidFill>
                <a:latin typeface="Calibri"/>
                <a:ea typeface="+mn-ea"/>
                <a:cs typeface="Arial"/>
              </a:rPr>
              <a:pPr algn="l" rtl="1"/>
              <a:t>8</a:t>
            </a:fld>
            <a:endParaRPr lang="ar-SA" sz="1200" kern="1200">
              <a:solidFill>
                <a:prstClr val="black"/>
              </a:solidFill>
              <a:latin typeface="Calibri"/>
              <a:ea typeface="+mn-ea"/>
              <a:cs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F7E37-CF8F-40E8-A87D-E8A09501F826}" type="datetimeFigureOut">
              <a:rPr lang="ar-IQ" smtClean="0"/>
              <a:pPr/>
              <a:t>18/07/1435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43BB-4911-4761-BA95-C5D85626E92E}" type="slidenum">
              <a:rPr lang="ar-IQ" smtClean="0"/>
              <a:pPr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F7E37-CF8F-40E8-A87D-E8A09501F826}" type="datetimeFigureOut">
              <a:rPr lang="ar-IQ" smtClean="0"/>
              <a:pPr/>
              <a:t>18/07/1435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43BB-4911-4761-BA95-C5D85626E92E}" type="slidenum">
              <a:rPr lang="ar-IQ" smtClean="0"/>
              <a:pPr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F7E37-CF8F-40E8-A87D-E8A09501F826}" type="datetimeFigureOut">
              <a:rPr lang="ar-IQ" smtClean="0"/>
              <a:pPr/>
              <a:t>18/07/1435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43BB-4911-4761-BA95-C5D85626E92E}" type="slidenum">
              <a:rPr lang="ar-IQ" smtClean="0"/>
              <a:pPr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1"/>
            <a:fld id="{9CAEDE6E-69C8-4919-9A8F-593188196322}" type="datetimeFigureOut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r" rtl="1"/>
              <a:t>18/07/1435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1"/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1"/>
            <a:fld id="{D4080E34-CD61-433D-B852-6E3AAE042815}" type="slidenum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l" rtl="1"/>
              <a:t>‹#›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1"/>
            <a:fld id="{9CAEDE6E-69C8-4919-9A8F-593188196322}" type="datetimeFigureOut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r" rtl="1"/>
              <a:t>18/07/1435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1"/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1"/>
            <a:fld id="{D4080E34-CD61-433D-B852-6E3AAE042815}" type="slidenum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l" rtl="1"/>
              <a:t>‹#›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1"/>
            <a:fld id="{9CAEDE6E-69C8-4919-9A8F-593188196322}" type="datetimeFigureOut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r" rtl="1"/>
              <a:t>18/07/1435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1"/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1"/>
            <a:fld id="{D4080E34-CD61-433D-B852-6E3AAE042815}" type="slidenum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l" rtl="1"/>
              <a:t>‹#›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1"/>
            <a:fld id="{9CAEDE6E-69C8-4919-9A8F-593188196322}" type="datetimeFigureOut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r" rtl="1"/>
              <a:t>18/07/1435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1"/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1"/>
            <a:fld id="{D4080E34-CD61-433D-B852-6E3AAE042815}" type="slidenum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l" rtl="1"/>
              <a:t>‹#›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1"/>
            <a:fld id="{9CAEDE6E-69C8-4919-9A8F-593188196322}" type="datetimeFigureOut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r" rtl="1"/>
              <a:t>18/07/1435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1"/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1"/>
            <a:fld id="{D4080E34-CD61-433D-B852-6E3AAE042815}" type="slidenum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l" rtl="1"/>
              <a:t>‹#›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1"/>
            <a:fld id="{9CAEDE6E-69C8-4919-9A8F-593188196322}" type="datetimeFigureOut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r" rtl="1"/>
              <a:t>18/07/1435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1"/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1"/>
            <a:fld id="{D4080E34-CD61-433D-B852-6E3AAE042815}" type="slidenum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l" rtl="1"/>
              <a:t>‹#›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1"/>
            <a:fld id="{9CAEDE6E-69C8-4919-9A8F-593188196322}" type="datetimeFigureOut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r" rtl="1"/>
              <a:t>18/07/1435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1"/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1"/>
            <a:fld id="{D4080E34-CD61-433D-B852-6E3AAE042815}" type="slidenum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l" rtl="1"/>
              <a:t>‹#›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1"/>
            <a:fld id="{9CAEDE6E-69C8-4919-9A8F-593188196322}" type="datetimeFigureOut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r" rtl="1"/>
              <a:t>18/07/1435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1"/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1"/>
            <a:fld id="{D4080E34-CD61-433D-B852-6E3AAE042815}" type="slidenum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l" rtl="1"/>
              <a:t>‹#›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F7E37-CF8F-40E8-A87D-E8A09501F826}" type="datetimeFigureOut">
              <a:rPr lang="ar-IQ" smtClean="0"/>
              <a:pPr/>
              <a:t>18/07/1435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43BB-4911-4761-BA95-C5D85626E92E}" type="slidenum">
              <a:rPr lang="ar-IQ" smtClean="0"/>
              <a:pPr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1"/>
            <a:fld id="{9CAEDE6E-69C8-4919-9A8F-593188196322}" type="datetimeFigureOut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r" rtl="1"/>
              <a:t>18/07/1435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1"/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1"/>
            <a:fld id="{D4080E34-CD61-433D-B852-6E3AAE042815}" type="slidenum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l" rtl="1"/>
              <a:t>‹#›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1"/>
            <a:fld id="{9CAEDE6E-69C8-4919-9A8F-593188196322}" type="datetimeFigureOut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r" rtl="1"/>
              <a:t>18/07/1435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1"/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1"/>
            <a:fld id="{D4080E34-CD61-433D-B852-6E3AAE042815}" type="slidenum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l" rtl="1"/>
              <a:t>‹#›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1"/>
            <a:fld id="{9CAEDE6E-69C8-4919-9A8F-593188196322}" type="datetimeFigureOut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r" rtl="1"/>
              <a:t>18/07/1435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1"/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1"/>
            <a:fld id="{D4080E34-CD61-433D-B852-6E3AAE042815}" type="slidenum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l" rtl="1"/>
              <a:t>‹#›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1"/>
            <a:fld id="{9CAEDE6E-69C8-4919-9A8F-593188196322}" type="datetimeFigureOut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r" rtl="1"/>
              <a:t>18/07/1435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1"/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1"/>
            <a:fld id="{D4080E34-CD61-433D-B852-6E3AAE042815}" type="slidenum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l" rtl="1"/>
              <a:t>‹#›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1"/>
            <a:fld id="{9CAEDE6E-69C8-4919-9A8F-593188196322}" type="datetimeFigureOut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r" rtl="1"/>
              <a:t>18/07/1435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1"/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1"/>
            <a:fld id="{D4080E34-CD61-433D-B852-6E3AAE042815}" type="slidenum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l" rtl="1"/>
              <a:t>‹#›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1"/>
            <a:fld id="{9CAEDE6E-69C8-4919-9A8F-593188196322}" type="datetimeFigureOut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r" rtl="1"/>
              <a:t>18/07/1435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1"/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1"/>
            <a:fld id="{D4080E34-CD61-433D-B852-6E3AAE042815}" type="slidenum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l" rtl="1"/>
              <a:t>‹#›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1"/>
            <a:fld id="{9CAEDE6E-69C8-4919-9A8F-593188196322}" type="datetimeFigureOut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r" rtl="1"/>
              <a:t>18/07/1435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1"/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1"/>
            <a:fld id="{D4080E34-CD61-433D-B852-6E3AAE042815}" type="slidenum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l" rtl="1"/>
              <a:t>‹#›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1"/>
            <a:fld id="{9CAEDE6E-69C8-4919-9A8F-593188196322}" type="datetimeFigureOut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r" rtl="1"/>
              <a:t>18/07/1435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1"/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1"/>
            <a:fld id="{D4080E34-CD61-433D-B852-6E3AAE042815}" type="slidenum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l" rtl="1"/>
              <a:t>‹#›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1"/>
            <a:fld id="{9CAEDE6E-69C8-4919-9A8F-593188196322}" type="datetimeFigureOut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r" rtl="1"/>
              <a:t>18/07/1435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1"/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1"/>
            <a:fld id="{D4080E34-CD61-433D-B852-6E3AAE042815}" type="slidenum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l" rtl="1"/>
              <a:t>‹#›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1"/>
            <a:fld id="{9CAEDE6E-69C8-4919-9A8F-593188196322}" type="datetimeFigureOut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r" rtl="1"/>
              <a:t>18/07/1435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1"/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1"/>
            <a:fld id="{D4080E34-CD61-433D-B852-6E3AAE042815}" type="slidenum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l" rtl="1"/>
              <a:t>‹#›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F7E37-CF8F-40E8-A87D-E8A09501F826}" type="datetimeFigureOut">
              <a:rPr lang="ar-IQ" smtClean="0"/>
              <a:pPr/>
              <a:t>18/07/1435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43BB-4911-4761-BA95-C5D85626E92E}" type="slidenum">
              <a:rPr lang="ar-IQ" smtClean="0"/>
              <a:pPr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1"/>
            <a:fld id="{9CAEDE6E-69C8-4919-9A8F-593188196322}" type="datetimeFigureOut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r" rtl="1"/>
              <a:t>18/07/1435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1"/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1"/>
            <a:fld id="{D4080E34-CD61-433D-B852-6E3AAE042815}" type="slidenum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l" rtl="1"/>
              <a:t>‹#›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1"/>
            <a:fld id="{9CAEDE6E-69C8-4919-9A8F-593188196322}" type="datetimeFigureOut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r" rtl="1"/>
              <a:t>18/07/1435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1"/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1"/>
            <a:fld id="{D4080E34-CD61-433D-B852-6E3AAE042815}" type="slidenum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l" rtl="1"/>
              <a:t>‹#›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1"/>
            <a:fld id="{9CAEDE6E-69C8-4919-9A8F-593188196322}" type="datetimeFigureOut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r" rtl="1"/>
              <a:t>18/07/1435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1"/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1"/>
            <a:fld id="{D4080E34-CD61-433D-B852-6E3AAE042815}" type="slidenum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l" rtl="1"/>
              <a:t>‹#›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1"/>
            <a:fld id="{9CAEDE6E-69C8-4919-9A8F-593188196322}" type="datetimeFigureOut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r" rtl="1"/>
              <a:t>18/07/1435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1"/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1"/>
            <a:fld id="{D4080E34-CD61-433D-B852-6E3AAE042815}" type="slidenum">
              <a:rPr lang="ar-SA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algn="l" rtl="1"/>
              <a:t>‹#›</a:t>
            </a:fld>
            <a:endParaRPr lang="ar-SA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F7E37-CF8F-40E8-A87D-E8A09501F826}" type="datetimeFigureOut">
              <a:rPr lang="ar-IQ" smtClean="0"/>
              <a:pPr/>
              <a:t>18/07/1435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43BB-4911-4761-BA95-C5D85626E92E}" type="slidenum">
              <a:rPr lang="ar-IQ" smtClean="0"/>
              <a:pPr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F7E37-CF8F-40E8-A87D-E8A09501F826}" type="datetimeFigureOut">
              <a:rPr lang="ar-IQ" smtClean="0"/>
              <a:pPr/>
              <a:t>18/07/1435</a:t>
            </a:fld>
            <a:endParaRPr lang="ar-IQ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43BB-4911-4761-BA95-C5D85626E92E}" type="slidenum">
              <a:rPr lang="ar-IQ" smtClean="0"/>
              <a:pPr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F7E37-CF8F-40E8-A87D-E8A09501F826}" type="datetimeFigureOut">
              <a:rPr lang="ar-IQ" smtClean="0"/>
              <a:pPr/>
              <a:t>18/07/1435</a:t>
            </a:fld>
            <a:endParaRPr lang="ar-IQ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43BB-4911-4761-BA95-C5D85626E92E}" type="slidenum">
              <a:rPr lang="ar-IQ" smtClean="0"/>
              <a:pPr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F7E37-CF8F-40E8-A87D-E8A09501F826}" type="datetimeFigureOut">
              <a:rPr lang="ar-IQ" smtClean="0"/>
              <a:pPr/>
              <a:t>18/07/1435</a:t>
            </a:fld>
            <a:endParaRPr lang="ar-IQ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43BB-4911-4761-BA95-C5D85626E92E}" type="slidenum">
              <a:rPr lang="ar-IQ" smtClean="0"/>
              <a:pPr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F7E37-CF8F-40E8-A87D-E8A09501F826}" type="datetimeFigureOut">
              <a:rPr lang="ar-IQ" smtClean="0"/>
              <a:pPr/>
              <a:t>18/07/1435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43BB-4911-4761-BA95-C5D85626E92E}" type="slidenum">
              <a:rPr lang="ar-IQ" smtClean="0"/>
              <a:pPr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F7E37-CF8F-40E8-A87D-E8A09501F826}" type="datetimeFigureOut">
              <a:rPr lang="ar-IQ" smtClean="0"/>
              <a:pPr/>
              <a:t>18/07/1435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43BB-4911-4761-BA95-C5D85626E92E}" type="slidenum">
              <a:rPr lang="ar-IQ" smtClean="0"/>
              <a:pPr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F7E37-CF8F-40E8-A87D-E8A09501F826}" type="datetimeFigureOut">
              <a:rPr lang="ar-IQ" smtClean="0"/>
              <a:pPr/>
              <a:t>18/07/1435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743BB-4911-4761-BA95-C5D85626E92E}" type="slidenum">
              <a:rPr lang="ar-IQ" smtClean="0"/>
              <a:pPr/>
              <a:t>‹#›</a:t>
            </a:fld>
            <a:endParaRPr lang="ar-IQ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/>
            <a:fld id="{9CAEDE6E-69C8-4919-9A8F-593188196322}" type="datetimeFigureOut">
              <a:rPr lang="ar-SA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rtl="1"/>
              <a:t>18/07/1435</a:t>
            </a:fld>
            <a:endParaRPr lang="ar-SA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/>
            <a:endParaRPr lang="ar-SA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/>
            <a:fld id="{D4080E34-CD61-433D-B852-6E3AAE042815}" type="slidenum">
              <a:rPr lang="ar-SA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rtl="1"/>
              <a:t>‹#›</a:t>
            </a:fld>
            <a:endParaRPr lang="ar-SA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/>
            <a:fld id="{9CAEDE6E-69C8-4919-9A8F-593188196322}" type="datetimeFigureOut">
              <a:rPr lang="ar-SA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rtl="1"/>
              <a:t>18/07/1435</a:t>
            </a:fld>
            <a:endParaRPr lang="ar-SA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/>
            <a:endParaRPr lang="ar-SA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/>
            <a:fld id="{D4080E34-CD61-433D-B852-6E3AAE042815}" type="slidenum">
              <a:rPr lang="ar-SA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</a:rPr>
              <a:pPr rtl="1"/>
              <a:t>‹#›</a:t>
            </a:fld>
            <a:endParaRPr lang="ar-SA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8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8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8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8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8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8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8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8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8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8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8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8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8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8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8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8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8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8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8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2.png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8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8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8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8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8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8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8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8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8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8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8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8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8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8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8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8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8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8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6.png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8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8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8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8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8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8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8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8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8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8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8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8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8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8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8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8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8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8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8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8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8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8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8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8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8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8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18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8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18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8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8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8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18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18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18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18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18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18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18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8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18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18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18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18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18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9.png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18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18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18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18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18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18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18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18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18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8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18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18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18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18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18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18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18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18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8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18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18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5.png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9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9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9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9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9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9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9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9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9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9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9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9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9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9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9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كل بيضاوي 1"/>
          <p:cNvSpPr/>
          <p:nvPr/>
        </p:nvSpPr>
        <p:spPr>
          <a:xfrm>
            <a:off x="285720" y="285728"/>
            <a:ext cx="8501154" cy="61436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b="1" dirty="0" smtClean="0"/>
              <a:t>Physical geology</a:t>
            </a:r>
            <a:r>
              <a:rPr lang="en-US" sz="6600" dirty="0" smtClean="0"/>
              <a:t> </a:t>
            </a:r>
            <a:endParaRPr lang="ar-IQ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675667"/>
            <a:ext cx="8715436" cy="550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5" y="714356"/>
            <a:ext cx="9062574" cy="542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601" y="785794"/>
            <a:ext cx="9002797" cy="528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928670"/>
            <a:ext cx="8635120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928802"/>
            <a:ext cx="8556685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1374" y="500042"/>
            <a:ext cx="8481255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691" y="785794"/>
            <a:ext cx="8183276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3009"/>
            <a:ext cx="7429552" cy="68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666" y="2071678"/>
            <a:ext cx="7696669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15" y="0"/>
            <a:ext cx="8529727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388" y="2071678"/>
            <a:ext cx="8279455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01" y="500042"/>
            <a:ext cx="8643998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883" y="1071546"/>
            <a:ext cx="8860229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00042"/>
            <a:ext cx="842968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861" y="642918"/>
            <a:ext cx="8658045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8342"/>
            <a:ext cx="9144000" cy="6916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723" y="214290"/>
            <a:ext cx="8637995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322" y="285728"/>
            <a:ext cx="8581958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8614"/>
            <a:ext cx="8929718" cy="6840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436" y="428604"/>
            <a:ext cx="839287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2369" y="357166"/>
            <a:ext cx="8539263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500043"/>
            <a:ext cx="8915400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5061"/>
            <a:ext cx="9144000" cy="6928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812" y="1142984"/>
            <a:ext cx="8502376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857364"/>
            <a:ext cx="7572429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840" y="357166"/>
            <a:ext cx="8586315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987" y="428604"/>
            <a:ext cx="8864027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267" y="571480"/>
            <a:ext cx="8711467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310" y="357166"/>
            <a:ext cx="8576970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14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4275" y="2500306"/>
            <a:ext cx="7949891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09577"/>
            <a:ext cx="8215370" cy="674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989" y="2000240"/>
            <a:ext cx="777602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684" y="571480"/>
            <a:ext cx="8802633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15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2340"/>
            <a:ext cx="9242536" cy="678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60" y="285728"/>
            <a:ext cx="8848680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942" y="357166"/>
            <a:ext cx="8822117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502" y="285728"/>
            <a:ext cx="8744996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760" y="214290"/>
            <a:ext cx="8628958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401" y="285728"/>
            <a:ext cx="8659198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882" y="357166"/>
            <a:ext cx="9026237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9165959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14" y="285728"/>
            <a:ext cx="8857576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177" y="1857364"/>
            <a:ext cx="7769637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3440" y="428604"/>
            <a:ext cx="8577120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076312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57232"/>
            <a:ext cx="914400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173" y="2357430"/>
            <a:ext cx="8791620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840" y="428604"/>
            <a:ext cx="8516321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027" y="285728"/>
            <a:ext cx="8752691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348" y="428604"/>
            <a:ext cx="8461305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3448" y="1714488"/>
            <a:ext cx="7957085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116" y="357166"/>
            <a:ext cx="8923761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41" y="500042"/>
            <a:ext cx="8816918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00042"/>
            <a:ext cx="8613382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733" y="357166"/>
            <a:ext cx="8430535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9111" y="857232"/>
            <a:ext cx="8465779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571612"/>
            <a:ext cx="7286677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445" y="214290"/>
            <a:ext cx="8827110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898" y="500042"/>
            <a:ext cx="865420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617" y="0"/>
            <a:ext cx="8550766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156" y="500042"/>
            <a:ext cx="8751688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612814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520" y="2714620"/>
            <a:ext cx="7298808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050" y="357166"/>
            <a:ext cx="8837898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8612996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82" y="285728"/>
            <a:ext cx="8832831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26851" y="785794"/>
            <a:ext cx="8375564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2335"/>
            <a:ext cx="8215370" cy="6736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10647"/>
            <a:ext cx="8072494" cy="6743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870794" cy="804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785794"/>
            <a:ext cx="790164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652" y="2357430"/>
            <a:ext cx="8416696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23" y="571480"/>
            <a:ext cx="8670046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894" y="1071546"/>
            <a:ext cx="814221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770" y="1357298"/>
            <a:ext cx="855584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56"/>
            <a:ext cx="9144000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00042"/>
            <a:ext cx="8747097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104" y="500042"/>
            <a:ext cx="8633793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43564"/>
            <a:ext cx="6500858" cy="681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58727"/>
            <a:ext cx="7429552" cy="654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4859" y="2500306"/>
            <a:ext cx="7874275" cy="18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842968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637" y="500042"/>
            <a:ext cx="8453875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432" y="500042"/>
            <a:ext cx="8507137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299" y="2357430"/>
            <a:ext cx="818322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000" y="428604"/>
            <a:ext cx="8758718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924" y="428604"/>
            <a:ext cx="8812152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945" y="571480"/>
            <a:ext cx="8402111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4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551" y="2571744"/>
            <a:ext cx="7841945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19" y="357166"/>
            <a:ext cx="8501123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76" y="428604"/>
            <a:ext cx="9043249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500042"/>
            <a:ext cx="8715436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70" y="571480"/>
            <a:ext cx="8585061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6027" y="357166"/>
            <a:ext cx="8771947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14356"/>
            <a:ext cx="8607172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785926"/>
            <a:ext cx="804984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280" y="285728"/>
            <a:ext cx="8596000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95" y="357166"/>
            <a:ext cx="8928004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577" y="285728"/>
            <a:ext cx="8842848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911" y="285728"/>
            <a:ext cx="8830180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602" y="500042"/>
            <a:ext cx="8874797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6131" y="1142984"/>
            <a:ext cx="8398430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709" y="357166"/>
            <a:ext cx="8742582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518" y="500042"/>
            <a:ext cx="8608961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0277" y="500042"/>
            <a:ext cx="8523447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642918"/>
            <a:ext cx="8367310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067" y="285728"/>
            <a:ext cx="8468091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925" y="428604"/>
            <a:ext cx="8552147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144000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928802"/>
            <a:ext cx="711295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558" y="500042"/>
            <a:ext cx="8581314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8358246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82175" cy="916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413" y="1214422"/>
            <a:ext cx="8550994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1440" y="500042"/>
            <a:ext cx="8481120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922" y="500042"/>
            <a:ext cx="8694156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496" y="285728"/>
            <a:ext cx="8433005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0617" y="785794"/>
            <a:ext cx="8202760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496" y="428604"/>
            <a:ext cx="8718784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534" y="714356"/>
            <a:ext cx="8638925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178" y="785794"/>
            <a:ext cx="8866697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57" y="214290"/>
            <a:ext cx="9020086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034" y="214290"/>
            <a:ext cx="8860544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52349"/>
            <a:ext cx="6858048" cy="663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797" y="571480"/>
            <a:ext cx="8732496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5309" y="285728"/>
            <a:ext cx="8613382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4142"/>
            <a:ext cx="8069140" cy="6489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44000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400364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0108"/>
            <a:ext cx="914400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133" y="2714621"/>
            <a:ext cx="8689676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170" y="571480"/>
            <a:ext cx="8761661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936" y="714356"/>
            <a:ext cx="8756129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413" y="428604"/>
            <a:ext cx="8231174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4577" y="571480"/>
            <a:ext cx="8417131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796" y="357166"/>
            <a:ext cx="8606484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2774"/>
            <a:ext cx="8286808" cy="655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390" y="500042"/>
            <a:ext cx="8179767" cy="5929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65480"/>
            <a:ext cx="8429684" cy="612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928802"/>
            <a:ext cx="841752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729" y="500042"/>
            <a:ext cx="8649551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449" y="571480"/>
            <a:ext cx="8549102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1677" y="571480"/>
            <a:ext cx="8313727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622" y="500042"/>
            <a:ext cx="8726658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642918"/>
            <a:ext cx="8684818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500042"/>
            <a:ext cx="8654034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متعدد المستندات 1"/>
          <p:cNvSpPr/>
          <p:nvPr/>
        </p:nvSpPr>
        <p:spPr>
          <a:xfrm>
            <a:off x="285720" y="357166"/>
            <a:ext cx="8643998" cy="6286544"/>
          </a:xfrm>
          <a:prstGeom prst="flowChartMultidocumen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115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Summary</a:t>
            </a:r>
            <a:r>
              <a:rPr lang="en-US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endParaRPr lang="ar-IQ" kern="1200" dirty="0">
              <a:solidFill>
                <a:prstClr val="white"/>
              </a:solidFill>
              <a:latin typeface="Calibri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8866" y="428604"/>
            <a:ext cx="8326268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-7771"/>
            <a:ext cx="7358114" cy="6769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600" y="500042"/>
            <a:ext cx="8469162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935" y="500042"/>
            <a:ext cx="8529560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595" y="500042"/>
            <a:ext cx="8130811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688" y="500042"/>
            <a:ext cx="8184625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915" y="500042"/>
            <a:ext cx="8496171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148" y="571480"/>
            <a:ext cx="8319698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774" y="500042"/>
            <a:ext cx="8228451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71480"/>
            <a:ext cx="8204257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2748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0"/>
            <a:ext cx="4214811" cy="353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3357563"/>
            <a:ext cx="4986358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79512" y="2060848"/>
            <a:ext cx="8784976" cy="22159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l" rtl="1"/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3800" b="1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Questions</a:t>
            </a: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endParaRPr lang="ar-SA" kern="1200" dirty="0">
              <a:solidFill>
                <a:prstClr val="black"/>
              </a:solidFill>
              <a:latin typeface="Calibri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-9969"/>
            <a:ext cx="7418784" cy="6867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85794"/>
            <a:ext cx="8415745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000504"/>
            <a:ext cx="814393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812" y="714356"/>
            <a:ext cx="8422377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9545" y="714356"/>
            <a:ext cx="8324908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6623" y="571480"/>
            <a:ext cx="8050752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138" y="357166"/>
            <a:ext cx="8757888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5799" y="428604"/>
            <a:ext cx="8592405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572" y="571480"/>
            <a:ext cx="8492857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094" y="357166"/>
            <a:ext cx="8713468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088" y="357166"/>
            <a:ext cx="8493754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714620"/>
            <a:ext cx="8028935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-4226"/>
            <a:ext cx="6139886" cy="68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9" y="642918"/>
            <a:ext cx="8402556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044" y="642918"/>
            <a:ext cx="8241348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3116"/>
            <a:ext cx="914400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428" y="428604"/>
            <a:ext cx="8480372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882" y="500042"/>
            <a:ext cx="8273498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85728"/>
            <a:ext cx="4729125" cy="1562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43150"/>
            <a:ext cx="9115186" cy="430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تمرير أفقي 1"/>
          <p:cNvSpPr/>
          <p:nvPr/>
        </p:nvSpPr>
        <p:spPr>
          <a:xfrm>
            <a:off x="285720" y="500042"/>
            <a:ext cx="8501122" cy="5929354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References</a:t>
            </a:r>
            <a:r>
              <a:rPr lang="en-US" dirty="0" smtClean="0"/>
              <a:t> </a:t>
            </a:r>
            <a:endParaRPr lang="ar-IQ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asmat-baghdad\Pictures\MP Navigator EX\2014_02_18\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0949" y="857232"/>
            <a:ext cx="8417948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571612"/>
            <a:ext cx="7549259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87456" y="714356"/>
            <a:ext cx="7969088" cy="542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267" y="500042"/>
            <a:ext cx="8358013" cy="601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395536" y="404664"/>
            <a:ext cx="8208912" cy="5976663"/>
          </a:xfrm>
        </p:spPr>
        <p:txBody>
          <a:bodyPr>
            <a:normAutofit/>
          </a:bodyPr>
          <a:lstStyle/>
          <a:p>
            <a:r>
              <a:rPr lang="en-US" sz="8800" b="1" dirty="0" smtClean="0"/>
              <a:t>Lecture - 11</a:t>
            </a:r>
            <a:endParaRPr lang="ar-SA" sz="8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393" y="928670"/>
            <a:ext cx="8295211" cy="5000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57752" cy="495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9683" y="0"/>
            <a:ext cx="4544317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0" y="5286388"/>
            <a:ext cx="912186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1120" y="642918"/>
            <a:ext cx="8115826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8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131191" y="2285992"/>
            <a:ext cx="6881615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417" y="571480"/>
            <a:ext cx="8559166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897" y="642918"/>
            <a:ext cx="8747821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619" y="500042"/>
            <a:ext cx="8464466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198" y="571480"/>
            <a:ext cx="8469605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896" y="928670"/>
            <a:ext cx="8745716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86588"/>
            <a:ext cx="7287623" cy="6557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0" y="0"/>
            <a:ext cx="9001156" cy="8036941"/>
          </a:xfrm>
          <a:prstGeom prst="rect">
            <a:avLst/>
          </a:prstGeom>
          <a:solidFill>
            <a:srgbClr val="00B050"/>
          </a:solidFill>
        </p:spPr>
        <p:txBody>
          <a:bodyPr wrap="square" rtlCol="1">
            <a:spAutoFit/>
          </a:bodyPr>
          <a:lstStyle/>
          <a:p>
            <a:pPr algn="l" rtl="1"/>
            <a:r>
              <a:rPr lang="en-US" sz="36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Headline Of Physical Geology  Course</a:t>
            </a:r>
          </a:p>
          <a:p>
            <a:pPr algn="l" rtl="1"/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endParaRPr lang="ar-IQ" sz="3600" kern="1200" dirty="0">
              <a:solidFill>
                <a:prstClr val="black"/>
              </a:solidFill>
              <a:latin typeface="Calibri"/>
              <a:ea typeface="+mn-ea"/>
              <a:cs typeface="Arial"/>
            </a:endParaRPr>
          </a:p>
          <a:p>
            <a:pPr algn="ctr" rtl="1"/>
            <a:endParaRPr lang="en-US" sz="2400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l" rtl="1"/>
            <a:r>
              <a:rPr lang="en-US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1- preface</a:t>
            </a:r>
          </a:p>
          <a:p>
            <a:pPr algn="l" rtl="1"/>
            <a:r>
              <a:rPr lang="en-US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2-  Atom </a:t>
            </a:r>
            <a:r>
              <a:rPr lang="en-US" sz="2400" b="1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,Element, and </a:t>
            </a:r>
            <a:r>
              <a:rPr lang="en-US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Minerals</a:t>
            </a:r>
          </a:p>
          <a:p>
            <a:pPr algn="l" rtl="1"/>
            <a:r>
              <a:rPr lang="en-US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3- </a:t>
            </a:r>
            <a:r>
              <a:rPr lang="en-US" sz="2400" b="1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Igneous Rocks, Intrusive Activity and The Origin of Igneous Rocks </a:t>
            </a:r>
          </a:p>
          <a:p>
            <a:pPr algn="l" rtl="1"/>
            <a:r>
              <a:rPr lang="en-US" sz="2400" b="1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4-  Volcanism and Extrusive Rocks</a:t>
            </a:r>
          </a:p>
          <a:p>
            <a:pPr algn="l" rtl="1"/>
            <a:r>
              <a:rPr lang="en-US" sz="2400" b="1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5- </a:t>
            </a:r>
            <a:r>
              <a:rPr lang="en-US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Weathering and Soil </a:t>
            </a:r>
          </a:p>
          <a:p>
            <a:pPr algn="l" rtl="1"/>
            <a:r>
              <a:rPr lang="en-US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6- Sediments and Sedimentary Rocks  </a:t>
            </a:r>
          </a:p>
          <a:p>
            <a:pPr algn="l" rtl="1"/>
            <a:r>
              <a:rPr lang="en-US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7-  Metamorphism and Metamorphic Rocks </a:t>
            </a:r>
          </a:p>
          <a:p>
            <a:pPr algn="l" rtl="1"/>
            <a:r>
              <a:rPr lang="en-US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8- Time and Geology </a:t>
            </a:r>
          </a:p>
          <a:p>
            <a:pPr algn="l" rtl="1"/>
            <a:r>
              <a:rPr lang="en-US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9- Stream and Floods and Ground Water</a:t>
            </a:r>
          </a:p>
          <a:p>
            <a:pPr algn="l" rtl="1"/>
            <a:r>
              <a:rPr lang="en-US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10- Plate Tectonics</a:t>
            </a:r>
          </a:p>
          <a:p>
            <a:pPr algn="l" rtl="1"/>
            <a:r>
              <a:rPr lang="en-US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11-Geologic Resources</a:t>
            </a:r>
            <a:endParaRPr lang="en-US" sz="2800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rtl="1"/>
            <a:endParaRPr lang="en-US" sz="2400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rtl="1"/>
            <a:endParaRPr lang="en-US" sz="2400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rtl="1"/>
            <a:endParaRPr lang="en-US" sz="2400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rtl="1"/>
            <a:endParaRPr lang="en-US" sz="2400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rtl="1"/>
            <a:endParaRPr lang="en-US" sz="2400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rtl="1"/>
            <a:endParaRPr lang="en-US" sz="2400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6513" y="1095375"/>
            <a:ext cx="3990975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784" y="928670"/>
            <a:ext cx="8568431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5409" y="500042"/>
            <a:ext cx="8395546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357290" y="2145428"/>
            <a:ext cx="6858806" cy="2212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006" y="1071546"/>
            <a:ext cx="8769988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05376"/>
            <a:ext cx="7715304" cy="6726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10" y="714356"/>
            <a:ext cx="8702180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477" y="642918"/>
            <a:ext cx="8634803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723" y="642918"/>
            <a:ext cx="8778631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308" y="5214950"/>
            <a:ext cx="885533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71472" y="357166"/>
            <a:ext cx="7809473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3429000"/>
            <a:ext cx="761416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تمرير أفقي 3"/>
          <p:cNvSpPr/>
          <p:nvPr/>
        </p:nvSpPr>
        <p:spPr>
          <a:xfrm>
            <a:off x="571472" y="500042"/>
            <a:ext cx="8286808" cy="5786478"/>
          </a:xfrm>
          <a:prstGeom prst="horizontalScroll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sz="13800" b="1" dirty="0" smtClean="0">
                <a:solidFill>
                  <a:schemeClr val="tx1"/>
                </a:solidFill>
              </a:rPr>
              <a:t> </a:t>
            </a:r>
            <a:r>
              <a:rPr lang="en-US" sz="8000" b="1" dirty="0" smtClean="0">
                <a:solidFill>
                  <a:prstClr val="black"/>
                </a:solidFill>
              </a:rPr>
              <a:t>Plate Tectonics</a:t>
            </a:r>
            <a:endParaRPr lang="en-US" sz="4400" b="1" dirty="0" smtClean="0">
              <a:solidFill>
                <a:prstClr val="black"/>
              </a:solidFill>
            </a:endParaRPr>
          </a:p>
          <a:p>
            <a:pPr algn="ctr"/>
            <a:endParaRPr lang="ar-IQ" sz="13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103" y="571480"/>
            <a:ext cx="8599539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116999" y="2285992"/>
            <a:ext cx="691000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616" y="571480"/>
            <a:ext cx="8684764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5" y="571480"/>
            <a:ext cx="8672507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00100" y="1928802"/>
            <a:ext cx="7429549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451" y="500042"/>
            <a:ext cx="8297095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624" y="357166"/>
            <a:ext cx="8788753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85720" y="214290"/>
            <a:ext cx="4971738" cy="112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25050" y="2786058"/>
            <a:ext cx="779269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501" y="285728"/>
            <a:ext cx="8754827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214951"/>
            <a:ext cx="8286808" cy="1573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670"/>
            <a:ext cx="9144000" cy="6834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4598071" cy="795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3379" y="1571186"/>
            <a:ext cx="8132025" cy="5001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087" y="428604"/>
            <a:ext cx="8623825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487" y="642918"/>
            <a:ext cx="8553021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563621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000240"/>
            <a:ext cx="825251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112" y="500042"/>
            <a:ext cx="8415776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000240"/>
            <a:ext cx="7090221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3230" y="714356"/>
            <a:ext cx="823754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66" y="500042"/>
            <a:ext cx="8328572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865" y="714356"/>
            <a:ext cx="8462270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436" y="0"/>
            <a:ext cx="8241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924" y="714356"/>
            <a:ext cx="8812152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093" y="500042"/>
            <a:ext cx="8565187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759" y="500042"/>
            <a:ext cx="8557522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204" y="428604"/>
            <a:ext cx="8491667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280" y="500042"/>
            <a:ext cx="8196686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488" y="428604"/>
            <a:ext cx="8737019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94775" y="1428736"/>
            <a:ext cx="7754447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8228" y="357166"/>
            <a:ext cx="8639533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0"/>
            <a:ext cx="7869459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6372" y="2000240"/>
            <a:ext cx="7823632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86314" cy="505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323528" y="188639"/>
            <a:ext cx="8424936" cy="7817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Headline Of </a:t>
            </a:r>
            <a:r>
              <a:rPr lang="en-US" sz="2800" b="1" dirty="0" smtClean="0"/>
              <a:t>Physical Geology</a:t>
            </a:r>
            <a:r>
              <a:rPr lang="en-US" sz="2800" dirty="0" smtClean="0"/>
              <a:t> </a:t>
            </a:r>
            <a:endParaRPr lang="ar-IQ" sz="2800" dirty="0" smtClean="0"/>
          </a:p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 Lecture -11</a:t>
            </a:r>
          </a:p>
          <a:p>
            <a:pPr algn="l"/>
            <a:r>
              <a:rPr lang="en-US" sz="2800" dirty="0" smtClean="0"/>
              <a:t> </a:t>
            </a:r>
            <a:endParaRPr lang="ar-IQ" sz="2800" dirty="0" smtClean="0"/>
          </a:p>
          <a:p>
            <a:pPr algn="ctr" rtl="1"/>
            <a:endParaRPr lang="en-US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l" rtl="1"/>
            <a:r>
              <a:rPr lang="en-US" sz="20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1- </a:t>
            </a:r>
            <a:r>
              <a:rPr lang="en-US" sz="2000" b="1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THE EARLY CASE FOR CONTINENTAL DRIFT</a:t>
            </a:r>
            <a:endParaRPr lang="en-US" sz="2000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l" rtl="1"/>
            <a:r>
              <a:rPr lang="en-US" sz="20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2- </a:t>
            </a:r>
            <a:r>
              <a:rPr lang="en-US" sz="2000" b="1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PALEOMAGNETISM AND THE REVIVAL OF CONTNENTAL DRIFT </a:t>
            </a:r>
            <a:endParaRPr lang="en-US" sz="2000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l" rtl="1"/>
            <a:r>
              <a:rPr lang="en-US" sz="20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3- </a:t>
            </a:r>
            <a:r>
              <a:rPr lang="en-US" sz="2000" b="1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SEAFLOOR SPREADING </a:t>
            </a:r>
            <a:endParaRPr lang="en-US" sz="2000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l" rtl="1"/>
            <a:r>
              <a:rPr lang="en-US" sz="20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4- </a:t>
            </a:r>
            <a:r>
              <a:rPr lang="en-US" sz="2000" b="1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PLATES AND PLATE MOTION</a:t>
            </a:r>
            <a:endParaRPr lang="en-US" sz="2000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l" rtl="1"/>
            <a:r>
              <a:rPr lang="en-US" sz="20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5- </a:t>
            </a:r>
            <a:r>
              <a:rPr lang="en-US" sz="2000" b="1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HOW DO WE KNOW THAT PLATES MOVE?</a:t>
            </a:r>
            <a:endParaRPr lang="en-US" sz="2000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l" rtl="1"/>
            <a:r>
              <a:rPr lang="en-US" sz="20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6- </a:t>
            </a:r>
            <a:r>
              <a:rPr lang="en-US" sz="2000" b="1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DIVERGENT PLATE BOUNDARIES</a:t>
            </a:r>
            <a:endParaRPr lang="en-US" sz="2000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l" rtl="1"/>
            <a:r>
              <a:rPr lang="en-US" sz="20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7- </a:t>
            </a:r>
            <a:r>
              <a:rPr lang="en-US" sz="2000" b="1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TRANSFORM BOUNDARIES</a:t>
            </a:r>
          </a:p>
          <a:p>
            <a:pPr algn="l" rtl="1"/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8-   CONVERGENT PLATE BOUNDARIES</a:t>
            </a:r>
          </a:p>
          <a:p>
            <a:pPr algn="l" rtl="1"/>
            <a:r>
              <a:rPr lang="en-US" sz="2000" b="1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9-   THE MOTION OF PLATE BOUNDARIES</a:t>
            </a:r>
          </a:p>
          <a:p>
            <a:pPr algn="l" rtl="1"/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10-  PLATE SIZE</a:t>
            </a:r>
          </a:p>
          <a:p>
            <a:pPr algn="l" rtl="1"/>
            <a:r>
              <a:rPr lang="en-US" sz="2000" b="1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11-   THE ATTRACTIVENESS OF PLATE TECTONICS</a:t>
            </a:r>
          </a:p>
          <a:p>
            <a:pPr algn="l" rtl="1"/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12-   WHAT CAUSES PLATE MOTIONS?</a:t>
            </a:r>
          </a:p>
          <a:p>
            <a:pPr algn="l" rtl="1"/>
            <a:r>
              <a:rPr lang="en-US" sz="2000" b="1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13-    A FINAL NOTE</a:t>
            </a:r>
          </a:p>
          <a:p>
            <a:pPr algn="l" rtl="1"/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14-   SUMMARY</a:t>
            </a:r>
            <a:endParaRPr lang="en-US" sz="2000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rtl="1"/>
            <a:endParaRPr lang="en-US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rtl="1"/>
            <a:endParaRPr lang="en-US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rtl="1"/>
            <a:endParaRPr lang="en-US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rtl="1"/>
            <a:endParaRPr lang="en-US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rtl="1"/>
            <a:endParaRPr lang="en-US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rtl="1"/>
            <a:endParaRPr lang="en-US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1763" y="-24"/>
            <a:ext cx="7403575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499" y="1714488"/>
            <a:ext cx="8198756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49939"/>
            <a:ext cx="5429288" cy="6758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5515" y="1000108"/>
            <a:ext cx="8592971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898" y="428604"/>
            <a:ext cx="8695026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71480"/>
            <a:ext cx="8567834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166" y="285728"/>
            <a:ext cx="8480227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75718"/>
            <a:ext cx="6858048" cy="6706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777" y="714356"/>
            <a:ext cx="842843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290"/>
            <a:ext cx="8454318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600" y="1643050"/>
            <a:ext cx="8447381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234" y="642918"/>
            <a:ext cx="8391413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14356"/>
            <a:ext cx="8827203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71480"/>
            <a:ext cx="8072494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961212"/>
            <a:ext cx="8001056" cy="4325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422" y="642918"/>
            <a:ext cx="8247544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899" y="428604"/>
            <a:ext cx="8551266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670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657" y="428604"/>
            <a:ext cx="8688681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643050"/>
            <a:ext cx="831346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1" y="642918"/>
            <a:ext cx="8704825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5308" y="428604"/>
            <a:ext cx="8613379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104" y="428604"/>
            <a:ext cx="8747395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663" y="642918"/>
            <a:ext cx="8448675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3895</TotalTime>
  <Words>155</Words>
  <Application>Microsoft Office PowerPoint</Application>
  <PresentationFormat>عرض على الشاشة (3:4)‏</PresentationFormat>
  <Paragraphs>48</Paragraphs>
  <Slides>257</Slides>
  <Notes>2</Notes>
  <HiddenSlides>0</HiddenSlides>
  <MMClips>0</MMClips>
  <ScaleCrop>false</ScaleCrop>
  <HeadingPairs>
    <vt:vector size="4" baseType="variant">
      <vt:variant>
        <vt:lpstr>سمة</vt:lpstr>
      </vt:variant>
      <vt:variant>
        <vt:i4>3</vt:i4>
      </vt:variant>
      <vt:variant>
        <vt:lpstr>عناوين الشرائح</vt:lpstr>
      </vt:variant>
      <vt:variant>
        <vt:i4>257</vt:i4>
      </vt:variant>
    </vt:vector>
  </HeadingPairs>
  <TitlesOfParts>
    <vt:vector size="260" baseType="lpstr">
      <vt:lpstr>سمة Office</vt:lpstr>
      <vt:lpstr>1_سمة Office</vt:lpstr>
      <vt:lpstr>3_سمة Office</vt:lpstr>
      <vt:lpstr>الشريحة 1</vt:lpstr>
      <vt:lpstr>الشريحة 2</vt:lpstr>
      <vt:lpstr>Lecture - 11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  <vt:lpstr>الشريحة 45</vt:lpstr>
      <vt:lpstr>الشريحة 46</vt:lpstr>
      <vt:lpstr>الشريحة 47</vt:lpstr>
      <vt:lpstr>الشريحة 48</vt:lpstr>
      <vt:lpstr>الشريحة 49</vt:lpstr>
      <vt:lpstr>الشريحة 50</vt:lpstr>
      <vt:lpstr>الشريحة 51</vt:lpstr>
      <vt:lpstr>الشريحة 52</vt:lpstr>
      <vt:lpstr>الشريحة 53</vt:lpstr>
      <vt:lpstr>الشريحة 54</vt:lpstr>
      <vt:lpstr>الشريحة 55</vt:lpstr>
      <vt:lpstr>الشريحة 56</vt:lpstr>
      <vt:lpstr>الشريحة 57</vt:lpstr>
      <vt:lpstr>الشريحة 58</vt:lpstr>
      <vt:lpstr>الشريحة 59</vt:lpstr>
      <vt:lpstr>الشريحة 60</vt:lpstr>
      <vt:lpstr>الشريحة 61</vt:lpstr>
      <vt:lpstr>الشريحة 62</vt:lpstr>
      <vt:lpstr>الشريحة 63</vt:lpstr>
      <vt:lpstr>الشريحة 64</vt:lpstr>
      <vt:lpstr>الشريحة 65</vt:lpstr>
      <vt:lpstr>الشريحة 66</vt:lpstr>
      <vt:lpstr>الشريحة 67</vt:lpstr>
      <vt:lpstr>الشريحة 68</vt:lpstr>
      <vt:lpstr>الشريحة 69</vt:lpstr>
      <vt:lpstr>الشريحة 70</vt:lpstr>
      <vt:lpstr>الشريحة 71</vt:lpstr>
      <vt:lpstr>الشريحة 72</vt:lpstr>
      <vt:lpstr>الشريحة 73</vt:lpstr>
      <vt:lpstr>الشريحة 74</vt:lpstr>
      <vt:lpstr>الشريحة 75</vt:lpstr>
      <vt:lpstr>الشريحة 76</vt:lpstr>
      <vt:lpstr>الشريحة 77</vt:lpstr>
      <vt:lpstr>الشريحة 78</vt:lpstr>
      <vt:lpstr>الشريحة 79</vt:lpstr>
      <vt:lpstr>الشريحة 80</vt:lpstr>
      <vt:lpstr>الشريحة 81</vt:lpstr>
      <vt:lpstr>الشريحة 82</vt:lpstr>
      <vt:lpstr>الشريحة 83</vt:lpstr>
      <vt:lpstr>الشريحة 84</vt:lpstr>
      <vt:lpstr>الشريحة 85</vt:lpstr>
      <vt:lpstr>الشريحة 86</vt:lpstr>
      <vt:lpstr>الشريحة 87</vt:lpstr>
      <vt:lpstr>الشريحة 88</vt:lpstr>
      <vt:lpstr>الشريحة 89</vt:lpstr>
      <vt:lpstr>الشريحة 90</vt:lpstr>
      <vt:lpstr>الشريحة 91</vt:lpstr>
      <vt:lpstr>الشريحة 92</vt:lpstr>
      <vt:lpstr>الشريحة 93</vt:lpstr>
      <vt:lpstr>الشريحة 94</vt:lpstr>
      <vt:lpstr>الشريحة 95</vt:lpstr>
      <vt:lpstr>الشريحة 96</vt:lpstr>
      <vt:lpstr>الشريحة 97</vt:lpstr>
      <vt:lpstr>الشريحة 98</vt:lpstr>
      <vt:lpstr>الشريحة 99</vt:lpstr>
      <vt:lpstr>الشريحة 100</vt:lpstr>
      <vt:lpstr>الشريحة 101</vt:lpstr>
      <vt:lpstr>الشريحة 102</vt:lpstr>
      <vt:lpstr>الشريحة 103</vt:lpstr>
      <vt:lpstr>الشريحة 104</vt:lpstr>
      <vt:lpstr>الشريحة 105</vt:lpstr>
      <vt:lpstr>الشريحة 106</vt:lpstr>
      <vt:lpstr>الشريحة 107</vt:lpstr>
      <vt:lpstr>الشريحة 108</vt:lpstr>
      <vt:lpstr>الشريحة 109</vt:lpstr>
      <vt:lpstr>الشريحة 110</vt:lpstr>
      <vt:lpstr>الشريحة 111</vt:lpstr>
      <vt:lpstr>الشريحة 112</vt:lpstr>
      <vt:lpstr>الشريحة 113</vt:lpstr>
      <vt:lpstr>الشريحة 114</vt:lpstr>
      <vt:lpstr>الشريحة 115</vt:lpstr>
      <vt:lpstr>الشريحة 116</vt:lpstr>
      <vt:lpstr>الشريحة 117</vt:lpstr>
      <vt:lpstr>الشريحة 118</vt:lpstr>
      <vt:lpstr>الشريحة 119</vt:lpstr>
      <vt:lpstr>الشريحة 120</vt:lpstr>
      <vt:lpstr>الشريحة 121</vt:lpstr>
      <vt:lpstr>الشريحة 122</vt:lpstr>
      <vt:lpstr>الشريحة 123</vt:lpstr>
      <vt:lpstr>الشريحة 124</vt:lpstr>
      <vt:lpstr>الشريحة 125</vt:lpstr>
      <vt:lpstr>الشريحة 126</vt:lpstr>
      <vt:lpstr>الشريحة 127</vt:lpstr>
      <vt:lpstr>الشريحة 128</vt:lpstr>
      <vt:lpstr>الشريحة 129</vt:lpstr>
      <vt:lpstr>الشريحة 130</vt:lpstr>
      <vt:lpstr>الشريحة 131</vt:lpstr>
      <vt:lpstr>الشريحة 132</vt:lpstr>
      <vt:lpstr>الشريحة 133</vt:lpstr>
      <vt:lpstr>الشريحة 134</vt:lpstr>
      <vt:lpstr>الشريحة 135</vt:lpstr>
      <vt:lpstr>الشريحة 136</vt:lpstr>
      <vt:lpstr>الشريحة 137</vt:lpstr>
      <vt:lpstr>الشريحة 138</vt:lpstr>
      <vt:lpstr>الشريحة 139</vt:lpstr>
      <vt:lpstr>الشريحة 140</vt:lpstr>
      <vt:lpstr>الشريحة 141</vt:lpstr>
      <vt:lpstr>الشريحة 142</vt:lpstr>
      <vt:lpstr>الشريحة 143</vt:lpstr>
      <vt:lpstr>الشريحة 144</vt:lpstr>
      <vt:lpstr>الشريحة 145</vt:lpstr>
      <vt:lpstr>الشريحة 146</vt:lpstr>
      <vt:lpstr>الشريحة 147</vt:lpstr>
      <vt:lpstr>الشريحة 148</vt:lpstr>
      <vt:lpstr>الشريحة 149</vt:lpstr>
      <vt:lpstr>الشريحة 150</vt:lpstr>
      <vt:lpstr>الشريحة 151</vt:lpstr>
      <vt:lpstr>الشريحة 152</vt:lpstr>
      <vt:lpstr>الشريحة 153</vt:lpstr>
      <vt:lpstr>الشريحة 154</vt:lpstr>
      <vt:lpstr>الشريحة 155</vt:lpstr>
      <vt:lpstr>الشريحة 156</vt:lpstr>
      <vt:lpstr>الشريحة 157</vt:lpstr>
      <vt:lpstr>الشريحة 158</vt:lpstr>
      <vt:lpstr>الشريحة 159</vt:lpstr>
      <vt:lpstr>الشريحة 160</vt:lpstr>
      <vt:lpstr>الشريحة 161</vt:lpstr>
      <vt:lpstr>الشريحة 162</vt:lpstr>
      <vt:lpstr>الشريحة 163</vt:lpstr>
      <vt:lpstr>الشريحة 164</vt:lpstr>
      <vt:lpstr>الشريحة 165</vt:lpstr>
      <vt:lpstr>الشريحة 166</vt:lpstr>
      <vt:lpstr>الشريحة 167</vt:lpstr>
      <vt:lpstr>الشريحة 168</vt:lpstr>
      <vt:lpstr>الشريحة 169</vt:lpstr>
      <vt:lpstr>الشريحة 170</vt:lpstr>
      <vt:lpstr>الشريحة 171</vt:lpstr>
      <vt:lpstr>الشريحة 172</vt:lpstr>
      <vt:lpstr>الشريحة 173</vt:lpstr>
      <vt:lpstr>الشريحة 174</vt:lpstr>
      <vt:lpstr>الشريحة 175</vt:lpstr>
      <vt:lpstr>الشريحة 176</vt:lpstr>
      <vt:lpstr>الشريحة 177</vt:lpstr>
      <vt:lpstr>الشريحة 178</vt:lpstr>
      <vt:lpstr>الشريحة 179</vt:lpstr>
      <vt:lpstr>الشريحة 180</vt:lpstr>
      <vt:lpstr>الشريحة 181</vt:lpstr>
      <vt:lpstr>الشريحة 182</vt:lpstr>
      <vt:lpstr>الشريحة 183</vt:lpstr>
      <vt:lpstr>الشريحة 184</vt:lpstr>
      <vt:lpstr>الشريحة 185</vt:lpstr>
      <vt:lpstr>الشريحة 186</vt:lpstr>
      <vt:lpstr>الشريحة 187</vt:lpstr>
      <vt:lpstr>الشريحة 188</vt:lpstr>
      <vt:lpstr>الشريحة 189</vt:lpstr>
      <vt:lpstr>الشريحة 190</vt:lpstr>
      <vt:lpstr>الشريحة 191</vt:lpstr>
      <vt:lpstr>الشريحة 192</vt:lpstr>
      <vt:lpstr>الشريحة 193</vt:lpstr>
      <vt:lpstr>الشريحة 194</vt:lpstr>
      <vt:lpstr>الشريحة 195</vt:lpstr>
      <vt:lpstr>الشريحة 196</vt:lpstr>
      <vt:lpstr>الشريحة 197</vt:lpstr>
      <vt:lpstr>الشريحة 198</vt:lpstr>
      <vt:lpstr>الشريحة 199</vt:lpstr>
      <vt:lpstr>الشريحة 200</vt:lpstr>
      <vt:lpstr>الشريحة 201</vt:lpstr>
      <vt:lpstr>الشريحة 202</vt:lpstr>
      <vt:lpstr>الشريحة 203</vt:lpstr>
      <vt:lpstr>الشريحة 204</vt:lpstr>
      <vt:lpstr>الشريحة 205</vt:lpstr>
      <vt:lpstr>الشريحة 206</vt:lpstr>
      <vt:lpstr>الشريحة 207</vt:lpstr>
      <vt:lpstr>الشريحة 208</vt:lpstr>
      <vt:lpstr>الشريحة 209</vt:lpstr>
      <vt:lpstr>الشريحة 210</vt:lpstr>
      <vt:lpstr>الشريحة 211</vt:lpstr>
      <vt:lpstr>الشريحة 212</vt:lpstr>
      <vt:lpstr>الشريحة 213</vt:lpstr>
      <vt:lpstr>الشريحة 214</vt:lpstr>
      <vt:lpstr>الشريحة 215</vt:lpstr>
      <vt:lpstr>الشريحة 216</vt:lpstr>
      <vt:lpstr>الشريحة 217</vt:lpstr>
      <vt:lpstr>الشريحة 218</vt:lpstr>
      <vt:lpstr>الشريحة 219</vt:lpstr>
      <vt:lpstr>الشريحة 220</vt:lpstr>
      <vt:lpstr>الشريحة 221</vt:lpstr>
      <vt:lpstr>الشريحة 222</vt:lpstr>
      <vt:lpstr>الشريحة 223</vt:lpstr>
      <vt:lpstr>الشريحة 224</vt:lpstr>
      <vt:lpstr>الشريحة 225</vt:lpstr>
      <vt:lpstr>الشريحة 226</vt:lpstr>
      <vt:lpstr>الشريحة 227</vt:lpstr>
      <vt:lpstr>الشريحة 228</vt:lpstr>
      <vt:lpstr>الشريحة 229</vt:lpstr>
      <vt:lpstr>الشريحة 230</vt:lpstr>
      <vt:lpstr>الشريحة 231</vt:lpstr>
      <vt:lpstr>الشريحة 232</vt:lpstr>
      <vt:lpstr>الشريحة 233</vt:lpstr>
      <vt:lpstr>الشريحة 234</vt:lpstr>
      <vt:lpstr>الشريحة 235</vt:lpstr>
      <vt:lpstr>الشريحة 236</vt:lpstr>
      <vt:lpstr>الشريحة 237</vt:lpstr>
      <vt:lpstr>الشريحة 238</vt:lpstr>
      <vt:lpstr>الشريحة 239</vt:lpstr>
      <vt:lpstr>الشريحة 240</vt:lpstr>
      <vt:lpstr>الشريحة 241</vt:lpstr>
      <vt:lpstr>الشريحة 242</vt:lpstr>
      <vt:lpstr>الشريحة 243</vt:lpstr>
      <vt:lpstr>الشريحة 244</vt:lpstr>
      <vt:lpstr>الشريحة 245</vt:lpstr>
      <vt:lpstr>الشريحة 246</vt:lpstr>
      <vt:lpstr>الشريحة 247</vt:lpstr>
      <vt:lpstr>الشريحة 248</vt:lpstr>
      <vt:lpstr>الشريحة 249</vt:lpstr>
      <vt:lpstr>الشريحة 250</vt:lpstr>
      <vt:lpstr>الشريحة 251</vt:lpstr>
      <vt:lpstr>الشريحة 252</vt:lpstr>
      <vt:lpstr>الشريحة 253</vt:lpstr>
      <vt:lpstr>الشريحة 254</vt:lpstr>
      <vt:lpstr>الشريحة 255</vt:lpstr>
      <vt:lpstr>الشريحة 256</vt:lpstr>
      <vt:lpstr>الشريحة 257</vt:lpstr>
    </vt:vector>
  </TitlesOfParts>
  <Company>2011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EnGiNeeRx</dc:creator>
  <cp:lastModifiedBy>EnGiNeeRx</cp:lastModifiedBy>
  <cp:revision>130</cp:revision>
  <dcterms:created xsi:type="dcterms:W3CDTF">2014-02-04T19:59:58Z</dcterms:created>
  <dcterms:modified xsi:type="dcterms:W3CDTF">2014-05-17T08:25:04Z</dcterms:modified>
</cp:coreProperties>
</file>